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Skills and Experience as an Ideal Employee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Academic Knowledge</a:t>
            </a:r>
          </a:p>
        </p:txBody>
      </p:sp>
      <p:pic>
        <p:nvPicPr>
          <p:cNvPr id="3" name="Picture Placeholder 2" descr="image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448" r="644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  <a:p>
            <a:pPr/>
            <a:r>
              <a:t>Specialization</a:t>
            </a:r>
          </a:p>
          <a:p>
            <a:pPr/>
            <a:r>
              <a:t>Water Bottle</a:t>
            </a:r>
          </a:p>
          <a:p>
            <a:pPr/>
            <a:r>
              <a:t>Water Bottle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Practical Skills</a:t>
            </a:r>
          </a:p>
        </p:txBody>
      </p:sp>
      <p:pic>
        <p:nvPicPr>
          <p:cNvPr id="3" name="Picture Placeholder 2" descr="image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448" r="644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  <a:p>
            <a:pPr/>
            <a:r>
              <a:t>Page 2 Keyword</a:t>
            </a:r>
          </a:p>
          <a:p>
            <a:pPr/>
            <a:r>
              <a:t>Page 2 Keyword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Leadership and Innovation</a:t>
            </a:r>
          </a:p>
        </p:txBody>
      </p:sp>
      <p:pic>
        <p:nvPicPr>
          <p:cNvPr id="3" name="Picture Placeholder 2" descr="image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448" r="644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  <a:p>
            <a:pPr/>
            <a:r>
              <a:t>Page 3 Keyword</a:t>
            </a:r>
          </a:p>
          <a:p>
            <a:pPr/>
            <a:r>
              <a:t>Page 3 Keyword</a:t>
            </a:r>
          </a:p>
          <a:p>
            <a:pPr/>
            <a:r>
              <a:t>Page 3 Keyword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